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sldIdLst>
    <p:sldId id="256" r:id="rId3"/>
    <p:sldId id="272" r:id="rId4"/>
    <p:sldId id="257" r:id="rId5"/>
    <p:sldId id="270" r:id="rId6"/>
    <p:sldId id="271" r:id="rId7"/>
    <p:sldId id="26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Ideas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9th </a:t>
            </a:r>
            <a:r>
              <a:rPr lang="de-AT" sz="1400" dirty="0" err="1"/>
              <a:t>December</a:t>
            </a:r>
            <a:r>
              <a:rPr lang="de-AT" sz="14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Trying small Proof-of-concepts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17610-F8F3-4EF9-96F6-33EEF58F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Image pre-processing</a:t>
            </a:r>
          </a:p>
          <a:p>
            <a:endParaRPr lang="en-GB" dirty="0"/>
          </a:p>
          <a:p>
            <a:r>
              <a:rPr lang="en-GB" dirty="0"/>
              <a:t>GAN seems to be too complex to be tuned in the allowed time frame</a:t>
            </a:r>
          </a:p>
          <a:p>
            <a:endParaRPr lang="en-GB" dirty="0"/>
          </a:p>
          <a:p>
            <a:r>
              <a:rPr lang="en-GB" dirty="0"/>
              <a:t>Autoencoder as a more simple variant seems more promising</a:t>
            </a:r>
          </a:p>
          <a:p>
            <a:endParaRPr lang="en-GB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713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Integration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pic>
        <p:nvPicPr>
          <p:cNvPr id="5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7EA06930-0BF9-4E5F-8478-E02A404B2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52" y="1824349"/>
            <a:ext cx="1440000" cy="14400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50868B8-36D2-499E-99C4-EDF6AC57440C}"/>
              </a:ext>
            </a:extLst>
          </p:cNvPr>
          <p:cNvSpPr txBox="1"/>
          <p:nvPr/>
        </p:nvSpPr>
        <p:spPr>
          <a:xfrm>
            <a:off x="3055313" y="2118434"/>
            <a:ext cx="211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1. apply mask for time stamp</a:t>
            </a:r>
          </a:p>
        </p:txBody>
      </p:sp>
      <p:pic>
        <p:nvPicPr>
          <p:cNvPr id="9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A4CD7F9-F984-4A94-92C5-0003D182A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824349"/>
            <a:ext cx="1440000" cy="1440000"/>
          </a:xfrm>
          <a:prstGeom prst="rect">
            <a:avLst/>
          </a:prstGeom>
        </p:spPr>
      </p:pic>
      <p:pic>
        <p:nvPicPr>
          <p:cNvPr id="12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158F5DF3-E655-40A9-AA9B-F26006954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48" y="1822449"/>
            <a:ext cx="1440000" cy="144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F019562-40C5-44A5-93F8-B125F612B9D8}"/>
              </a:ext>
            </a:extLst>
          </p:cNvPr>
          <p:cNvSpPr txBox="1"/>
          <p:nvPr/>
        </p:nvSpPr>
        <p:spPr>
          <a:xfrm>
            <a:off x="7141155" y="2089065"/>
            <a:ext cx="187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2. warp to the same perspective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17A6645-F5F5-49B1-B7EA-A86349243E2C}"/>
              </a:ext>
            </a:extLst>
          </p:cNvPr>
          <p:cNvCxnSpPr>
            <a:cxnSpLocks/>
          </p:cNvCxnSpPr>
          <p:nvPr/>
        </p:nvCxnSpPr>
        <p:spPr>
          <a:xfrm>
            <a:off x="3333414" y="2735396"/>
            <a:ext cx="1557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A90EBA3-231E-4DD3-9EDB-B967D3B0E1A4}"/>
              </a:ext>
            </a:extLst>
          </p:cNvPr>
          <p:cNvCxnSpPr>
            <a:cxnSpLocks/>
          </p:cNvCxnSpPr>
          <p:nvPr/>
        </p:nvCxnSpPr>
        <p:spPr>
          <a:xfrm>
            <a:off x="7314936" y="2735396"/>
            <a:ext cx="1557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43F547E-2B4C-4EFA-A060-8F1D20FA4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73" y="3995200"/>
            <a:ext cx="1440000" cy="14400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27ECEE6-FDAB-46D9-8101-DF27580D90F4}"/>
              </a:ext>
            </a:extLst>
          </p:cNvPr>
          <p:cNvSpPr txBox="1"/>
          <p:nvPr/>
        </p:nvSpPr>
        <p:spPr>
          <a:xfrm>
            <a:off x="9440377" y="3819927"/>
            <a:ext cx="1826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3. sum over parallel recorded images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117C618-1E2F-4C27-97BD-F754D40A78FC}"/>
              </a:ext>
            </a:extLst>
          </p:cNvPr>
          <p:cNvSpPr txBox="1"/>
          <p:nvPr/>
        </p:nvSpPr>
        <p:spPr>
          <a:xfrm>
            <a:off x="5119018" y="4098667"/>
            <a:ext cx="1953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4. remove areas not covered by all 10 images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7AF0C9C-4B86-4C76-8682-56F0B174E41E}"/>
              </a:ext>
            </a:extLst>
          </p:cNvPr>
          <p:cNvCxnSpPr>
            <a:cxnSpLocks/>
          </p:cNvCxnSpPr>
          <p:nvPr/>
        </p:nvCxnSpPr>
        <p:spPr>
          <a:xfrm flipH="1">
            <a:off x="9018192" y="3404754"/>
            <a:ext cx="964708" cy="129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5BB6405-61E8-4162-AA96-35DCE597B611}"/>
              </a:ext>
            </a:extLst>
          </p:cNvPr>
          <p:cNvCxnSpPr>
            <a:cxnSpLocks/>
          </p:cNvCxnSpPr>
          <p:nvPr/>
        </p:nvCxnSpPr>
        <p:spPr>
          <a:xfrm flipH="1">
            <a:off x="5316600" y="5027445"/>
            <a:ext cx="1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523CDE-BB7F-4935-8F75-EAF08035E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5" y="39952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4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6F2E2D-CF80-49B1-A836-C2F204A3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Autoencoder for Image Anomaly Detection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17610-F8F3-4EF9-96F6-33EEF58F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Autoencoder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encoder-decoder system to reconstruct the input as the output. </a:t>
            </a:r>
          </a:p>
          <a:p>
            <a:r>
              <a:rPr lang="en-GB" dirty="0"/>
              <a:t>Train a convolutional autoencoder so that it will reconstruct an image from the normal data with a smaller reconstruction error, but reconstruct an image from the anomaly data with a larger reconstruction error</a:t>
            </a:r>
          </a:p>
          <a:p>
            <a:r>
              <a:rPr lang="en-GB" dirty="0"/>
              <a:t>Our solution decides if an image is from the normal data or from the anomaly data based on a threshold of the reconstruction error.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39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AE1658-411B-4A6C-ADFC-9652D1FBA237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17" name="Grafik 16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914E1CCD-E3DE-4814-8720-D8432DA5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8BF868F-531C-4347-8207-EA3599F2713C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9th </a:t>
              </a:r>
              <a:r>
                <a:rPr lang="de-AT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December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2021</a:t>
              </a: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17610-F8F3-4EF9-96F6-33EEF58F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02" y="110006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Model is encouraged to learn to precisely reproduce the most frequently observed characteristics</a:t>
            </a:r>
          </a:p>
          <a:p>
            <a:r>
              <a:rPr lang="en-GB" dirty="0"/>
              <a:t>When facing anomalies, the model should worsen its reconstruction performance. </a:t>
            </a:r>
          </a:p>
          <a:p>
            <a:r>
              <a:rPr lang="en-GB" dirty="0"/>
              <a:t>After training, the autoencoder will accurately reconstruct normal data, while failing to do so with unfamiliar anomalous data</a:t>
            </a:r>
          </a:p>
          <a:p>
            <a:r>
              <a:rPr lang="en-GB" dirty="0"/>
              <a:t>Reconstruction error (the error between the original data and its low dimensional reconstruction) is used as an anomaly score to detect anomalies</a:t>
            </a:r>
          </a:p>
          <a:p>
            <a:r>
              <a:rPr lang="en-GB" dirty="0"/>
              <a:t>BUT certain autoencoding models can, counterintuitively, be very good at reconstructing anomalous examples and consequently not able to reliably perform anomaly detection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49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304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Initial Ideas</vt:lpstr>
      <vt:lpstr>Trying small Proof-of-concepts</vt:lpstr>
      <vt:lpstr>Image Pre-processing and Integration</vt:lpstr>
      <vt:lpstr>Convolutional Autoencoder for Image Anomaly Detection</vt:lpstr>
      <vt:lpstr>PowerPoint Presentation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Deutsch Daniel</cp:lastModifiedBy>
  <cp:revision>6</cp:revision>
  <dcterms:created xsi:type="dcterms:W3CDTF">2021-11-21T10:50:38Z</dcterms:created>
  <dcterms:modified xsi:type="dcterms:W3CDTF">2021-12-08T20:30:22Z</dcterms:modified>
</cp:coreProperties>
</file>